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0F03"/>
    <a:srgbClr val="E2EF67"/>
    <a:srgbClr val="F96F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4754" autoAdjust="0"/>
    <p:restoredTop sz="94660" autoAdjust="0"/>
  </p:normalViewPr>
  <p:slideViewPr>
    <p:cSldViewPr snapToGrid="0">
      <p:cViewPr>
        <p:scale>
          <a:sx n="66" d="100"/>
          <a:sy n="66" d="100"/>
        </p:scale>
        <p:origin x="1906" y="47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ACEFD-56B6-48B8-8ED2-30522F0543F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535E1-EB15-49ED-8C48-E603306CE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5478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535E1-EB15-49ED-8C48-E603306CE722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6437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4A4C2-EEF3-9A60-FCCA-6AAD4B024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5BD9DB-9B99-7780-3263-3C411C12A2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FBD98-3BE3-0DD3-9232-4DBD00268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EE349-C69D-8D98-D575-D02DB591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644F2-E431-AB4B-8EFA-392CCE1C8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5173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34550-605C-FF8A-951B-88CFE1CF0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A36172-FD32-0E7E-B324-3F857021A5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58446-65ED-21BF-3471-D03FDED5D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049A2-ECFF-5FA3-12DC-692E65F72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24A34-230A-D2DF-DB12-CD179BA0B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541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1EBF50-31A0-B636-F080-120FB81D30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323FA0-94EF-CD3F-1C41-9711540E3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18A38-3BAD-C673-E060-9999CCFB7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0DEF7-723E-2F9E-6954-D0DDE4F1B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C3ED1-3608-86F8-5E23-F895FBA97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066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BDF5C-9962-6D6E-9EEF-E8C697C81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5BDA5-84C7-DC0E-C10A-D67AA410A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8DF2B-45B8-5417-0569-9A1E52EF0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9259E-3456-AB01-5B2C-8E17C6A64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105C1-195B-109A-5C42-D724773AD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7887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3E94A-6AAC-DDF9-407F-1D0F32680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F851E-F06D-77B0-4D11-A8E44CD94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BA708-043F-E796-F526-2003EB14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1F7D7-0C41-A92B-3A51-CD90E01AA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0A28F-625F-2C70-1C67-70814A1FB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5171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9EC50-AFF2-7377-5CC2-FD6135C9B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45D7-A205-FA47-F95C-2DE54CAA28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BC84D1-0274-29BD-30D3-86F5CC7EF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0ED62B-32BF-624E-D528-FA9B278DC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D71FA2-01C8-55DE-4370-93509BA03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0E6A7-5FD9-21F3-72C3-DBCCB787D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3314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FAFD1-AAE1-5FE1-85C4-E77433344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9CD5B-301C-642E-9042-9357D626A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32EC06-315E-0BD9-ADAB-DB1CC33E80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AB57C2-4CC1-5F27-D1A3-A023276780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5EEBD9-1CAE-C1D7-1A0B-2318C92B9A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6A4FED-ED10-C95C-CF77-9B581F7D3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82BB4B-523F-3F91-A4F8-6852CE929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C2C644-714C-9B4D-C120-4DF1ED657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3807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30589-DB35-FE64-8A99-42FB3652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310643-F8A3-47ED-2B74-6CAD04DF6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72F2E5-C08E-87BC-F9F0-840E4E59B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49EB09-2425-DC44-59BD-CF0364C4E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8129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28669E-6599-2CD5-5CFB-B6C835A88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16CFE8-7DC8-A833-E0CA-80A6EE639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75699-CA71-CAF2-1DB2-35628D16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340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265D-6027-4F21-6514-14EDA468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C649A-4DE5-DB7F-1C20-D3471D5BC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9AD803-96BB-E49A-8038-9F1EA17328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BE2F3-A006-B631-D2CC-312D503CF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AD462-0065-A9EA-7C25-41941A4C8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8D69B-9003-7DC2-ABC9-C00A1D8E5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35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B3774-E8BB-A26D-6CC7-F0C7FA1F5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A18D6C-C956-41CA-D929-B041651BC1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30CEA-E200-9D0B-BEC1-8CC1D5C296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80809-F7F3-D68F-C070-27ACF21B9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A0D72-38B3-3133-3FB0-A72DF0139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F753AE-F6DF-A02D-A227-8E2A67144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4687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30E045-4F9A-2778-5646-14B3EEE1C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8BCDC-390F-59A4-5780-B9961E8E5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25C16-ACDB-BF79-B2D0-5C509D5D62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4E067-D6E4-4AF8-98E3-C391BB0E797D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F2324-4516-DDCC-6B86-5CD92153B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EBC2C-5697-3F5D-578F-B4B7C6C7C3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043FE9-F533-4D78-A728-ACCCF41E7E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2482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0660F5C4-633A-66F3-2FB4-62B064CDA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8" y="4739361"/>
            <a:ext cx="2166903" cy="194310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3052212-7C8C-6AB7-5725-5CF37D783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4579" y="1969643"/>
            <a:ext cx="5502841" cy="2918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B6726EB-907A-A802-0871-A1DAFA673FF5}"/>
              </a:ext>
            </a:extLst>
          </p:cNvPr>
          <p:cNvSpPr/>
          <p:nvPr/>
        </p:nvSpPr>
        <p:spPr>
          <a:xfrm>
            <a:off x="5504329" y="3594847"/>
            <a:ext cx="1093695" cy="17929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F79F504-D739-3839-36B0-E25770523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52686"/>
            <a:ext cx="3686175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7D9566F-AA01-9D9B-5269-9B32EBB6F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5239" y="4888354"/>
            <a:ext cx="3667125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C314D9B-9F1B-CC37-2A46-7F72D71D9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959" y="4888354"/>
            <a:ext cx="3657600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CD4E9E2-25DB-0BA5-9EF7-672F90958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368" y="2632649"/>
            <a:ext cx="3562350" cy="189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D4A07FE8-6355-1B8B-12E5-11C590B71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189" y="26545"/>
            <a:ext cx="3686175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A0527062-49E9-20AB-9AD4-90527F6515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959" y="26545"/>
            <a:ext cx="3686175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0247E20-6325-2AB0-187F-1974CB0FB039}"/>
              </a:ext>
            </a:extLst>
          </p:cNvPr>
          <p:cNvCxnSpPr>
            <a:stCxn id="6" idx="1"/>
          </p:cNvCxnSpPr>
          <p:nvPr/>
        </p:nvCxnSpPr>
        <p:spPr>
          <a:xfrm flipH="1">
            <a:off x="2626963" y="3684494"/>
            <a:ext cx="2877366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4D47A49E-F337-611F-CC88-28F69ABC43BC}"/>
              </a:ext>
            </a:extLst>
          </p:cNvPr>
          <p:cNvSpPr/>
          <p:nvPr/>
        </p:nvSpPr>
        <p:spPr>
          <a:xfrm>
            <a:off x="5315919" y="3866145"/>
            <a:ext cx="1503335" cy="178936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0D3E39-01CC-7DC0-74F9-79D73F2C9F35}"/>
              </a:ext>
            </a:extLst>
          </p:cNvPr>
          <p:cNvCxnSpPr>
            <a:stCxn id="5" idx="3"/>
          </p:cNvCxnSpPr>
          <p:nvPr/>
        </p:nvCxnSpPr>
        <p:spPr>
          <a:xfrm>
            <a:off x="6819254" y="3955613"/>
            <a:ext cx="2704454" cy="0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A47D5E5-0062-F264-B04D-FCCF5D154CEB}"/>
              </a:ext>
            </a:extLst>
          </p:cNvPr>
          <p:cNvSpPr/>
          <p:nvPr/>
        </p:nvSpPr>
        <p:spPr>
          <a:xfrm>
            <a:off x="5408908" y="4153546"/>
            <a:ext cx="1340604" cy="178936"/>
          </a:xfrm>
          <a:prstGeom prst="rect">
            <a:avLst/>
          </a:pr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7FFDB6A-36EC-C260-3E3D-D44D9E923430}"/>
              </a:ext>
            </a:extLst>
          </p:cNvPr>
          <p:cNvCxnSpPr>
            <a:stCxn id="9" idx="1"/>
          </p:cNvCxnSpPr>
          <p:nvPr/>
        </p:nvCxnSpPr>
        <p:spPr>
          <a:xfrm flipH="1">
            <a:off x="3686175" y="4243014"/>
            <a:ext cx="1722733" cy="948918"/>
          </a:xfrm>
          <a:prstGeom prst="straightConnector1">
            <a:avLst/>
          </a:prstGeom>
          <a:ln w="127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E7F79CE-4934-A353-ECA7-ED070563B2F0}"/>
              </a:ext>
            </a:extLst>
          </p:cNvPr>
          <p:cNvSpPr/>
          <p:nvPr/>
        </p:nvSpPr>
        <p:spPr>
          <a:xfrm>
            <a:off x="5819614" y="4405311"/>
            <a:ext cx="542440" cy="178936"/>
          </a:xfrm>
          <a:prstGeom prst="rect">
            <a:avLst/>
          </a:prstGeom>
          <a:noFill/>
          <a:ln>
            <a:solidFill>
              <a:srgbClr val="F96FD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8F608B3-C418-2E74-AF41-CF10533D0DAF}"/>
              </a:ext>
            </a:extLst>
          </p:cNvPr>
          <p:cNvCxnSpPr/>
          <p:nvPr/>
        </p:nvCxnSpPr>
        <p:spPr>
          <a:xfrm>
            <a:off x="6362054" y="4528124"/>
            <a:ext cx="1735810" cy="861694"/>
          </a:xfrm>
          <a:prstGeom prst="straightConnector1">
            <a:avLst/>
          </a:prstGeom>
          <a:ln w="12700">
            <a:solidFill>
              <a:srgbClr val="F96FD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5301539-3EC6-AD12-EEFF-4D89AB34DF20}"/>
              </a:ext>
            </a:extLst>
          </p:cNvPr>
          <p:cNvSpPr/>
          <p:nvPr/>
        </p:nvSpPr>
        <p:spPr>
          <a:xfrm>
            <a:off x="6467959" y="3254644"/>
            <a:ext cx="281553" cy="110039"/>
          </a:xfrm>
          <a:prstGeom prst="rect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A343EB5-307C-0EF1-A37E-AE3AB81063AB}"/>
              </a:ext>
            </a:extLst>
          </p:cNvPr>
          <p:cNvCxnSpPr>
            <a:stCxn id="15" idx="0"/>
          </p:cNvCxnSpPr>
          <p:nvPr/>
        </p:nvCxnSpPr>
        <p:spPr>
          <a:xfrm flipH="1" flipV="1">
            <a:off x="4494508" y="1588576"/>
            <a:ext cx="2114228" cy="1666068"/>
          </a:xfrm>
          <a:prstGeom prst="straightConnector1">
            <a:avLst/>
          </a:prstGeom>
          <a:ln w="127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81F33DA-F9EA-B0CE-83DB-65480DA63329}"/>
              </a:ext>
            </a:extLst>
          </p:cNvPr>
          <p:cNvSpPr/>
          <p:nvPr/>
        </p:nvSpPr>
        <p:spPr>
          <a:xfrm>
            <a:off x="6784147" y="3246342"/>
            <a:ext cx="402956" cy="1100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FB253DE-9081-7E1B-949D-405473A19989}"/>
              </a:ext>
            </a:extLst>
          </p:cNvPr>
          <p:cNvCxnSpPr/>
          <p:nvPr/>
        </p:nvCxnSpPr>
        <p:spPr>
          <a:xfrm flipV="1">
            <a:off x="6974237" y="1382673"/>
            <a:ext cx="0" cy="186366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3909AA5-DACF-9092-689E-7F5A065A8CCE}"/>
              </a:ext>
            </a:extLst>
          </p:cNvPr>
          <p:cNvCxnSpPr/>
          <p:nvPr/>
        </p:nvCxnSpPr>
        <p:spPr>
          <a:xfrm>
            <a:off x="4065646" y="1238491"/>
            <a:ext cx="0" cy="1408618"/>
          </a:xfrm>
          <a:prstGeom prst="straightConnector1">
            <a:avLst/>
          </a:prstGeom>
          <a:ln w="12700">
            <a:solidFill>
              <a:srgbClr val="E2EF6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3B62A0A-608A-F808-4E1D-A561B14E006B}"/>
              </a:ext>
            </a:extLst>
          </p:cNvPr>
          <p:cNvCxnSpPr>
            <a:cxnSpLocks/>
          </p:cNvCxnSpPr>
          <p:nvPr/>
        </p:nvCxnSpPr>
        <p:spPr>
          <a:xfrm>
            <a:off x="2800569" y="3364683"/>
            <a:ext cx="1278076" cy="0"/>
          </a:xfrm>
          <a:prstGeom prst="straightConnector1">
            <a:avLst/>
          </a:prstGeom>
          <a:ln w="12700">
            <a:solidFill>
              <a:srgbClr val="E2EF6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1EF5CBA-2EE3-30F8-FDA4-947648422BD5}"/>
              </a:ext>
            </a:extLst>
          </p:cNvPr>
          <p:cNvCxnSpPr>
            <a:cxnSpLocks/>
          </p:cNvCxnSpPr>
          <p:nvPr/>
        </p:nvCxnSpPr>
        <p:spPr>
          <a:xfrm flipV="1">
            <a:off x="5504329" y="4494779"/>
            <a:ext cx="0" cy="1443505"/>
          </a:xfrm>
          <a:prstGeom prst="straightConnector1">
            <a:avLst/>
          </a:prstGeom>
          <a:ln w="12700">
            <a:solidFill>
              <a:srgbClr val="E2EF6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84477EB-6EF7-86CE-EAF1-2DD5F1CFB10F}"/>
              </a:ext>
            </a:extLst>
          </p:cNvPr>
          <p:cNvCxnSpPr/>
          <p:nvPr/>
        </p:nvCxnSpPr>
        <p:spPr>
          <a:xfrm>
            <a:off x="7447383" y="1238491"/>
            <a:ext cx="0" cy="1408618"/>
          </a:xfrm>
          <a:prstGeom prst="straightConnector1">
            <a:avLst/>
          </a:prstGeom>
          <a:ln w="12700">
            <a:solidFill>
              <a:srgbClr val="E2EF6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54D3AF4-2928-F4A6-BD79-707302E97022}"/>
              </a:ext>
            </a:extLst>
          </p:cNvPr>
          <p:cNvCxnSpPr>
            <a:cxnSpLocks/>
          </p:cNvCxnSpPr>
          <p:nvPr/>
        </p:nvCxnSpPr>
        <p:spPr>
          <a:xfrm flipV="1">
            <a:off x="8191339" y="4405311"/>
            <a:ext cx="0" cy="1443505"/>
          </a:xfrm>
          <a:prstGeom prst="straightConnector1">
            <a:avLst/>
          </a:prstGeom>
          <a:ln w="12700">
            <a:solidFill>
              <a:srgbClr val="E2EF6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9AB43C5-33EA-B303-8045-CF2D06FAC78A}"/>
              </a:ext>
            </a:extLst>
          </p:cNvPr>
          <p:cNvCxnSpPr>
            <a:cxnSpLocks/>
          </p:cNvCxnSpPr>
          <p:nvPr/>
        </p:nvCxnSpPr>
        <p:spPr>
          <a:xfrm flipH="1">
            <a:off x="7853921" y="3694448"/>
            <a:ext cx="1320577" cy="0"/>
          </a:xfrm>
          <a:prstGeom prst="straightConnector1">
            <a:avLst/>
          </a:prstGeom>
          <a:ln w="12700">
            <a:solidFill>
              <a:srgbClr val="E2EF6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E813FE33-E432-81AD-CD76-3DDBD3989FD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821244" y="4856020"/>
            <a:ext cx="2230970" cy="1969646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1C8C22D-C2F8-84BD-CBDB-E6F577EF255D}"/>
              </a:ext>
            </a:extLst>
          </p:cNvPr>
          <p:cNvCxnSpPr>
            <a:cxnSpLocks/>
          </p:cNvCxnSpPr>
          <p:nvPr/>
        </p:nvCxnSpPr>
        <p:spPr>
          <a:xfrm>
            <a:off x="10752882" y="3866145"/>
            <a:ext cx="0" cy="1441170"/>
          </a:xfrm>
          <a:prstGeom prst="straightConnector1">
            <a:avLst/>
          </a:prstGeom>
          <a:ln w="12700">
            <a:solidFill>
              <a:srgbClr val="AD0F0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85213121-F88F-BD09-9C97-81BFD097E709}"/>
              </a:ext>
            </a:extLst>
          </p:cNvPr>
          <p:cNvSpPr/>
          <p:nvPr/>
        </p:nvSpPr>
        <p:spPr>
          <a:xfrm>
            <a:off x="10036882" y="3783642"/>
            <a:ext cx="842163" cy="82503"/>
          </a:xfrm>
          <a:prstGeom prst="rect">
            <a:avLst/>
          </a:prstGeom>
          <a:noFill/>
          <a:ln>
            <a:solidFill>
              <a:srgbClr val="AD0F0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06ED842-A431-EE39-FF78-A80134EFE627}"/>
              </a:ext>
            </a:extLst>
          </p:cNvPr>
          <p:cNvSpPr/>
          <p:nvPr/>
        </p:nvSpPr>
        <p:spPr>
          <a:xfrm>
            <a:off x="2985523" y="5774506"/>
            <a:ext cx="842163" cy="82503"/>
          </a:xfrm>
          <a:prstGeom prst="rect">
            <a:avLst/>
          </a:prstGeom>
          <a:noFill/>
          <a:ln>
            <a:solidFill>
              <a:srgbClr val="AD0F0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35ECF84-8056-FA70-5542-D470111F4E21}"/>
              </a:ext>
            </a:extLst>
          </p:cNvPr>
          <p:cNvCxnSpPr>
            <a:cxnSpLocks/>
          </p:cNvCxnSpPr>
          <p:nvPr/>
        </p:nvCxnSpPr>
        <p:spPr>
          <a:xfrm flipH="1">
            <a:off x="1726303" y="5822959"/>
            <a:ext cx="1259220" cy="0"/>
          </a:xfrm>
          <a:prstGeom prst="straightConnector1">
            <a:avLst/>
          </a:prstGeom>
          <a:ln w="12700">
            <a:solidFill>
              <a:srgbClr val="AD0F0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69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1</Words>
  <Application>Microsoft Office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Sunil Kumar Sharma</dc:creator>
  <cp:lastModifiedBy>Sunil Kumar Sharma</cp:lastModifiedBy>
  <cp:revision>2</cp:revision>
  <dcterms:created xsi:type="dcterms:W3CDTF">2023-07-25T06:32:02Z</dcterms:created>
  <dcterms:modified xsi:type="dcterms:W3CDTF">2023-07-25T17:55:56Z</dcterms:modified>
</cp:coreProperties>
</file>

<file path=docProps/thumbnail.jpeg>
</file>